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080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Complete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3395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End-to-end analysis pipeline delivering actionable insights from customer shopping behavior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3664744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3,900 transactions analyzed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18 key features tracked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Spending patterns, segments,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0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Data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Customer Profile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75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 &amp; Gender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397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8190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332928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32928" y="57975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Item &amp; Category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332928" y="62397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Amount &amp; Season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32928" y="668190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Size &amp; Color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72067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2067" y="57975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Discount Applied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72067" y="62397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 Code Used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72067" y="668190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Preparation Journey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Imported dataset using pandas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Verification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Validated data integrity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Removed 37 null values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Python Analysis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84947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df.describe()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Aggregate functions on numeric columns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384947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include='all'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 all columns from source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df.isnull().sum()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Identified null values in data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41714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Null Removal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Cleaned dataset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25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Database Integration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5191482"/>
            <a:ext cx="121920" cy="17308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PostgreSQL Setup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Created database structure for customer shopping data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5191482"/>
            <a:ext cx="121920" cy="17308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656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565696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Successfully imported cleaned dataset into database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53" y="5191482"/>
            <a:ext cx="121920" cy="17308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888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 Ready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988868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Prepared comprehensive question list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Transformed data into compelling visual insights for strategic decision-making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2960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Complete Project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6" name="Text 4"/>
          <p:cNvSpPr/>
          <p:nvPr/>
        </p:nvSpPr>
        <p:spPr>
          <a:xfrm>
            <a:off x="314712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899642" y="293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CSV Source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425785"/>
            <a:ext cx="45933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Raw transaction data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69594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1" name="Text 9"/>
          <p:cNvSpPr/>
          <p:nvPr/>
        </p:nvSpPr>
        <p:spPr>
          <a:xfrm>
            <a:off x="5812453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64856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Cleansing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6093619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Jupyter Notebooks &amp; pandas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6" name="Text 14"/>
          <p:cNvSpPr/>
          <p:nvPr/>
        </p:nvSpPr>
        <p:spPr>
          <a:xfrm>
            <a:off x="8477667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0070" y="293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Database Loading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3425785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PostgreSQL integration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69594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21" name="Text 19"/>
          <p:cNvSpPr/>
          <p:nvPr/>
        </p:nvSpPr>
        <p:spPr>
          <a:xfrm>
            <a:off x="11143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5403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6093619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Visualization &amp; reporting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137" y="593527"/>
            <a:ext cx="5391150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Technical Stack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1137" y="1590794"/>
            <a:ext cx="646867" cy="6468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1137" y="2507218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Python &amp; Pandas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1137" y="2973467"/>
            <a:ext cx="76345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cleaning and preparation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1137" y="3749635"/>
            <a:ext cx="646867" cy="6468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1137" y="4666059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PostgreSQL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1137" y="5132308"/>
            <a:ext cx="76345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Robust data storage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1137" y="5908477"/>
            <a:ext cx="646867" cy="6468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1137" y="6824901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Power BI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1137" y="7291149"/>
            <a:ext cx="76345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visualizations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2025-10-31T10:14:51Z</dcterms:created>
  <dcterms:modified xsi:type="dcterms:W3CDTF">2025-10-31T10:14:51Z</dcterms:modified>
</cp:coreProperties>
</file>